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"/>
  </p:notesMasterIdLst>
  <p:sldIdLst>
    <p:sldId id="256" r:id="rId2"/>
    <p:sldId id="267" r:id="rId3"/>
  </p:sldIdLst>
  <p:sldSz cx="9144000" cy="5143500" type="screen16x9"/>
  <p:notesSz cx="6858000" cy="9144000"/>
  <p:embeddedFontLst>
    <p:embeddedFont>
      <p:font typeface="Lato" panose="020F0502020204030203" pitchFamily="34" charset="77"/>
      <p:regular r:id="rId5"/>
      <p:bold r:id="rId6"/>
      <p:italic r:id="rId7"/>
      <p:boldItalic r:id="rId8"/>
    </p:embeddedFont>
    <p:embeddedFont>
      <p:font typeface="Lato Light" panose="020F0302020204030203" pitchFamily="34" charset="77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56" d="100"/>
          <a:sy n="156" d="100"/>
        </p:scale>
        <p:origin x="80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heme" Target="theme/theme1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baa330f7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0baa330f79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f87eb01f4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f87eb01f4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850700"/>
            <a:ext cx="9144000" cy="1596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Lato Light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COMPSCI 326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01: Course Introduction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538" y="100800"/>
            <a:ext cx="3796924" cy="1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750" y="3146875"/>
            <a:ext cx="1933825" cy="193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400" y="3527326"/>
            <a:ext cx="2718976" cy="14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171999" y="221925"/>
            <a:ext cx="244057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Join on Zoom if you are remote (see Moodle for link).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this course about?</a:t>
            </a:r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42603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Programming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0"/>
              <a:t>JavaScript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/>
              <a:t>HTML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/>
              <a:t>CSS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/>
              <a:t>Hypertext Transfer </a:t>
            </a:r>
            <a:br>
              <a:rPr lang="en" b="0"/>
            </a:br>
            <a:r>
              <a:rPr lang="en" b="0"/>
              <a:t>Protocol (HTTP)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/>
              <a:t>Client programs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/>
              <a:t>Server programs</a:t>
            </a:r>
            <a:endParaRPr b="0"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0475" y="1393850"/>
            <a:ext cx="5301827" cy="235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m Richards Styl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A61C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</TotalTime>
  <Words>42</Words>
  <Application>Microsoft Macintosh PowerPoint</Application>
  <PresentationFormat>On-screen Show (16:9)</PresentationFormat>
  <Paragraphs>11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Lato Light</vt:lpstr>
      <vt:lpstr>Lato</vt:lpstr>
      <vt:lpstr>Arial</vt:lpstr>
      <vt:lpstr>Tim Richards Style</vt:lpstr>
      <vt:lpstr>COMPSCI 326</vt:lpstr>
      <vt:lpstr>What is this course about?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COMPSCI 326</dc:title>
  <cp:lastModifiedBy>Timothy Richards</cp:lastModifiedBy>
  <cp:revision>6</cp:revision>
  <dcterms:modified xsi:type="dcterms:W3CDTF">2023-02-08T14:07:46Z</dcterms:modified>
</cp:coreProperties>
</file>